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6FD030C-57B6-4EC4-A6B1-F75397E538BA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42866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27E99-3C7B-479F-87CC-691D9BA17E43}" type="slidenum">
              <a:rPr lang="de-DE" altLang="ru-RU"/>
              <a:pPr/>
              <a:t>1</a:t>
            </a:fld>
            <a:endParaRPr lang="de-DE" altLang="ru-RU"/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64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1FFC37-9E23-473C-895D-4B52C1066D54}" type="slidenum">
              <a:rPr lang="de-DE" altLang="ru-RU"/>
              <a:pPr/>
              <a:t>2</a:t>
            </a:fld>
            <a:endParaRPr lang="de-DE" altLang="ru-RU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31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59539D-3698-4AE6-AF53-C37FBA41D226}" type="slidenum">
              <a:rPr lang="de-DE" altLang="ru-RU"/>
              <a:pPr/>
              <a:t>3</a:t>
            </a:fld>
            <a:endParaRPr lang="de-DE" altLang="ru-RU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512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12345E-7E2C-4F0D-A902-61054CD88924}" type="slidenum">
              <a:rPr lang="de-DE" altLang="ru-RU"/>
              <a:pPr/>
              <a:t>4</a:t>
            </a:fld>
            <a:endParaRPr lang="de-DE" altLang="ru-RU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65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41D8A6-690D-4DEB-83E2-BE5EDFFFB729}" type="slidenum">
              <a:rPr lang="de-DE" altLang="ru-RU"/>
              <a:pPr/>
              <a:t>5</a:t>
            </a:fld>
            <a:endParaRPr lang="de-DE" altLang="ru-RU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78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9045A-8596-4D21-BBE9-AEB00A989145}" type="slidenum">
              <a:rPr lang="de-DE" altLang="ru-RU"/>
              <a:pPr/>
              <a:t>6</a:t>
            </a:fld>
            <a:endParaRPr lang="de-DE" altLang="ru-RU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06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5C8427-B03D-48E2-8B1E-258EB4AE17A1}" type="slidenum">
              <a:rPr lang="de-DE" altLang="ru-RU"/>
              <a:pPr/>
              <a:t>7</a:t>
            </a:fld>
            <a:endParaRPr lang="de-DE" altLang="ru-RU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81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9F167D-7092-46A5-8871-395850D21D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045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4471D6-E74C-45C0-B62E-540588C4F00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343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EF6F94-3598-417D-A968-89E8193BEE7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376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48C1D3-064E-4FCA-9C73-4B9284B7B954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99082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60C651-397B-4115-9636-72FC7A636193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17797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B864C5-1EED-4935-B55F-C316ACB8670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97424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A79152-4D6D-4926-9C5F-1B3304C3E9BD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48270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DAD84A-FBDC-4894-95B1-218A46A12DE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175273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FFC2C8-4305-40A9-B2B8-C3A055762880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17881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BC08A8-76EC-442D-BEC4-E7F20DE795D2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758891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4FC3C9-E19A-498F-A946-83A1775FA60C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2907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63F6B7-10D4-4F22-A968-A6E4F08C25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3939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935EB2-92B5-4D5A-8F1D-1EE705BDA631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90657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7BEFAF-8AC2-4D8E-B708-AEE95311DBD2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551257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3D19EB-2510-4DED-BF3C-F247456CF77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306554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7700" cy="241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41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3238" y="4338638"/>
            <a:ext cx="4457700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13338" y="4338638"/>
            <a:ext cx="4459287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6326D6CF-D932-40BD-BCAA-2CDD926EA464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080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BA1747-A713-4066-82C7-0C87100AB8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774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CB5A41-6E97-4FFC-8B0F-B049B7ED6A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828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C6A2A5-B35A-429C-BA03-1F5AADEA8F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61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988858-6D08-4937-BA89-DD8C3B52BC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69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4645D4-C093-40B6-8BFD-DE518183C8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504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93887D-3739-4C46-904B-DBFB680B7A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674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65DBD0-14AA-4E12-BB54-C0E6A0C6D5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716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EE78D02-57E9-4A4F-9401-25D387ED08B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375279C-D4F4-4E3D-A4F3-B3F5B3DECE33}" type="slidenum">
              <a:rPr lang="de-DE" altLang="ru-RU"/>
              <a:pPr/>
              <a:t>‹#›</a:t>
            </a:fld>
            <a:endParaRPr lang="de-D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772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ru-RU" sz="4400" b="1" u="sng">
                <a:solidFill>
                  <a:srgbClr val="004586"/>
                </a:solidFill>
                <a:latin typeface="Times New Roman" panose="02020603050405020304" pitchFamily="18" charset="0"/>
              </a:rPr>
              <a:t>Центральная городская библиотека имени П. Васильева </a:t>
            </a:r>
          </a:p>
        </p:txBody>
      </p:sp>
      <p:sp>
        <p:nvSpPr>
          <p:cNvPr id="4098" name="AutoShape 2"/>
          <p:cNvSpPr>
            <a:spLocks noChangeAspect="1" noChangeArrowheads="1"/>
          </p:cNvSpPr>
          <p:nvPr/>
        </p:nvSpPr>
        <p:spPr bwMode="auto">
          <a:xfrm>
            <a:off x="800100" y="1768475"/>
            <a:ext cx="848042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716088"/>
            <a:ext cx="9101138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85813"/>
            <a:ext cx="9720262" cy="59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2700"/>
            <a:ext cx="9070975" cy="1262063"/>
          </a:xfrm>
          <a:ln/>
        </p:spPr>
        <p:txBody>
          <a:bodyPr tIns="2142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ru-RU" sz="3400">
                <a:latin typeface="Times New Roman" panose="02020603050405020304" pitchFamily="18" charset="0"/>
              </a:rPr>
              <a:t>Холл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23963"/>
            <a:ext cx="82804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52413"/>
            <a:ext cx="9070975" cy="539750"/>
          </a:xfrm>
          <a:ln/>
        </p:spPr>
        <p:txBody>
          <a:bodyPr tIns="2142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ru-RU" sz="3400" b="1">
                <a:latin typeface="Times New Roman" panose="02020603050405020304" pitchFamily="18" charset="0"/>
              </a:rPr>
              <a:t>Читальный зал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008063"/>
            <a:ext cx="377983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319588"/>
            <a:ext cx="36004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49738"/>
            <a:ext cx="5608638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0113"/>
            <a:ext cx="3833812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36513"/>
            <a:ext cx="9070975" cy="612775"/>
          </a:xfrm>
          <a:ln/>
        </p:spPr>
        <p:txBody>
          <a:bodyPr tIns="2142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ru-RU" sz="3400">
                <a:latin typeface="Times New Roman" panose="02020603050405020304" pitchFamily="18" charset="0"/>
              </a:rPr>
              <a:t>Абониментский зал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755650"/>
            <a:ext cx="32400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779838"/>
            <a:ext cx="27003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140200"/>
            <a:ext cx="467995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755650"/>
            <a:ext cx="377983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2700"/>
            <a:ext cx="9070975" cy="1262063"/>
          </a:xfrm>
          <a:ln/>
        </p:spPr>
        <p:txBody>
          <a:bodyPr tIns="2142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ru-RU" sz="3400">
                <a:latin typeface="Times New Roman" panose="02020603050405020304" pitchFamily="18" charset="0"/>
              </a:rPr>
              <a:t>Детский читальный уголок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23963"/>
            <a:ext cx="4859337" cy="57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2700"/>
            <a:ext cx="9070975" cy="1262063"/>
          </a:xfrm>
          <a:ln/>
        </p:spPr>
        <p:txBody>
          <a:bodyPr tIns="2142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altLang="ru-RU" sz="3400">
                <a:latin typeface="Times New Roman" panose="02020603050405020304" pitchFamily="18" charset="0"/>
              </a:rPr>
              <a:t>Сектор литературы по искусству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003425"/>
            <a:ext cx="360045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1871663"/>
            <a:ext cx="5759450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26</Words>
  <Application>Microsoft Office PowerPoint</Application>
  <PresentationFormat>Произвольный</PresentationFormat>
  <Paragraphs>13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Arial Unicode MS</vt:lpstr>
      <vt:lpstr>Microsoft YaHei</vt:lpstr>
      <vt:lpstr>Тема Office</vt:lpstr>
      <vt:lpstr>Тема Office</vt:lpstr>
      <vt:lpstr>Центральная городская библиотека имени П. Васильева </vt:lpstr>
      <vt:lpstr>Презентация PowerPoint</vt:lpstr>
      <vt:lpstr>Холл </vt:lpstr>
      <vt:lpstr>Читальный зал</vt:lpstr>
      <vt:lpstr>Абониментский зал</vt:lpstr>
      <vt:lpstr>Детский читальный уголок</vt:lpstr>
      <vt:lpstr>Сектор литературы по искусству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Центральная городская библиотека имени П. Васильева </dc:title>
  <dc:creator>Жанболат</dc:creator>
  <cp:lastModifiedBy>Жанболат</cp:lastModifiedBy>
  <cp:revision>16</cp:revision>
  <cp:lastPrinted>1601-01-01T00:00:00Z</cp:lastPrinted>
  <dcterms:created xsi:type="dcterms:W3CDTF">2009-04-16T05:32:32Z</dcterms:created>
  <dcterms:modified xsi:type="dcterms:W3CDTF">2018-10-21T14:15:50Z</dcterms:modified>
</cp:coreProperties>
</file>