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796AD-2F8B-4207-939E-C5D3BB97AA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D489A-F1D5-45DA-8F07-7EFC9CC9075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759A9-1D1E-494F-912A-38240A1487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5132B-9DC3-4C6A-ABE2-8D771A9DB15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EAFC0-BABF-45C2-A2E8-EBC1196385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4F421-B1D3-4622-8B44-EC1CD8CA48C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Заголовок, клип мультимеди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823AF-B228-4DFE-B99E-865909E919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D6E1E-AFF2-4492-8B15-EA8CADC6E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3F35-C154-4F8E-AC6C-7FD9C00A38F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E2F96-0620-4761-AF12-B8EE3F4BAE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5A31B-AB0E-4B78-A6CA-891A0995EF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AB5DF-C027-40F6-B38C-F56998EEBDE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3B7DC-A737-4FB1-B900-B689DE6638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3DBCD-A9C3-469D-9736-E95A7659408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278F0-525C-4DC4-9090-863707F0DE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B6623-3C98-413E-8C47-0C72F4AE58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F9E0C4-37D4-465C-9ECE-D262CD31949E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СОЦИАЛЬНО-ПСИХОЛОГИЧЕСКИЙ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ПРОЕКТ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«ПЛЕЧО ДРУГА»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ЭТАПЫ РЕАЛИЗАЦИИ ПРОЕКТА «Плечо друга»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916113"/>
            <a:ext cx="7477125" cy="4645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e-BY" sz="4000" dirty="0" smtClean="0">
                <a:solidFill>
                  <a:srgbClr val="C00000"/>
                </a:solidFill>
              </a:rPr>
              <a:t>І</a:t>
            </a:r>
            <a:r>
              <a:rPr lang="ru-RU" sz="4000" dirty="0" smtClean="0">
                <a:solidFill>
                  <a:srgbClr val="C00000"/>
                </a:solidFill>
              </a:rPr>
              <a:t> ЭТАП (ПОДГОТОВИТЕЛЬНЫЙ)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825" y="1955800"/>
            <a:ext cx="4032250" cy="4059238"/>
          </a:xfrm>
        </p:spPr>
      </p:pic>
      <p:sp>
        <p:nvSpPr>
          <p:cNvPr id="194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4038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/>
              <a:t>     </a:t>
            </a:r>
            <a:r>
              <a:rPr lang="ru-RU" sz="2000" dirty="0" smtClean="0">
                <a:solidFill>
                  <a:srgbClr val="C00000"/>
                </a:solidFill>
              </a:rPr>
              <a:t>Из числа учащихся организуются группы волонтеров. Совместно с  педагогами школы, психологом разрабатывается  план работы с детьми-надомниками</a:t>
            </a:r>
            <a:endParaRPr lang="ru-RU" sz="2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C00000"/>
                </a:solidFill>
              </a:rPr>
              <a:t>За каждой группой волонтёров закрепляется конкретный учащийся.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be-BY" dirty="0" smtClean="0">
                <a:solidFill>
                  <a:srgbClr val="C00000"/>
                </a:solidFill>
              </a:rPr>
              <a:t>ІІ</a:t>
            </a:r>
            <a:r>
              <a:rPr lang="ru-RU" dirty="0" smtClean="0">
                <a:solidFill>
                  <a:srgbClr val="C00000"/>
                </a:solidFill>
              </a:rPr>
              <a:t> ЭТАП (ПРАКТИЧЕСКИЙ</a:t>
            </a:r>
            <a:r>
              <a:rPr lang="ru-RU" dirty="0" smtClean="0"/>
              <a:t>)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062163"/>
            <a:ext cx="4248150" cy="3862387"/>
          </a:xfrm>
        </p:spPr>
      </p:pic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rgbClr val="C00000"/>
                </a:solidFill>
              </a:rPr>
              <a:t>Реализация плана проведения занятий с детьми, обучающимися на дому.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	Проведение круглых столов совместно с родителями детей-надомников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	Организация постоянного психологического диагностирования учащихся – участников 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be-BY" sz="4000" dirty="0" smtClean="0">
                <a:solidFill>
                  <a:srgbClr val="C00000"/>
                </a:solidFill>
              </a:rPr>
              <a:t>ІІІ ЭТАП </a:t>
            </a:r>
            <a:r>
              <a:rPr lang="ru-RU" sz="4000" dirty="0" smtClean="0">
                <a:solidFill>
                  <a:srgbClr val="C00000"/>
                </a:solidFill>
              </a:rPr>
              <a:t>ОБОБЩАЮЩЕ-РЕФЛЕКСИВНЫЙ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628775"/>
            <a:ext cx="4537075" cy="4525963"/>
          </a:xfrm>
        </p:spPr>
      </p:pic>
      <p:sp>
        <p:nvSpPr>
          <p:cNvPr id="235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28775"/>
            <a:ext cx="4038600" cy="4391025"/>
          </a:xfrm>
        </p:spPr>
        <p:txBody>
          <a:bodyPr/>
          <a:lstStyle/>
          <a:p>
            <a:pPr marL="533400" indent="-533400" eaLnBrk="1" hangingPunct="1">
              <a:buFontTx/>
              <a:buNone/>
              <a:defRPr/>
            </a:pPr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C00000"/>
                </a:solidFill>
              </a:rPr>
              <a:t>Анализ итогов проектной деятельности.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	Обобщение опыта работы за истекший период.</a:t>
            </a:r>
          </a:p>
          <a:p>
            <a:pPr marL="533400" indent="-533400"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	Разработка плана работы на 2020-2021 учебный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334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ПЛЕЧО ДРУГА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859338" y="476250"/>
            <a:ext cx="4033837" cy="460851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400" dirty="0" smtClean="0"/>
              <a:t>    </a:t>
            </a:r>
            <a:r>
              <a:rPr lang="ru-RU" sz="2400" dirty="0" smtClean="0">
                <a:solidFill>
                  <a:srgbClr val="C00000"/>
                </a:solidFill>
              </a:rPr>
              <a:t>Совместный проект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Педагоги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    ГУ «Средняя общеобразовательная школа №21 г.Павлодара» 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             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    Варга Надежда  Викторовна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    Педагог-психолог</a:t>
            </a:r>
          </a:p>
          <a:p>
            <a:pPr algn="ctr" eaLnBrk="1" hangingPunct="1">
              <a:buFontTx/>
              <a:buNone/>
              <a:defRPr/>
            </a:pPr>
            <a:endParaRPr lang="ru-RU" sz="2400" dirty="0" smtClean="0"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Учащиеся начального и среднего звена</a:t>
            </a:r>
          </a:p>
          <a:p>
            <a:pPr eaLnBrk="1" hangingPunct="1">
              <a:buFontTx/>
              <a:buNone/>
              <a:defRPr/>
            </a:pPr>
            <a:endParaRPr lang="ru-RU" sz="24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101" name="Picture 6" descr="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43513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103" name="Picture 7" descr="C:\Users\Nadezhda\Мои рисунки\ЯЯЯ\Фото-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0" y="-8763000"/>
            <a:ext cx="189071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https://i.mycdn.me/i?r=AyH4iRPQ2q0otWIFepML2LxRCDEhmTcGtE4AKwDz1Mv7R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73463"/>
            <a:ext cx="393541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АВТОР ПРОЕКТА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Варга Надежда Викторовна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Педагог-психолог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Учитель самопознания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126" name="Picture 6" descr="Фото-0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00213"/>
            <a:ext cx="32766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ЦЕЛЬ ПРОЕКТА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73238"/>
            <a:ext cx="4465638" cy="4176712"/>
          </a:xfrm>
        </p:spPr>
      </p:pic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rgbClr val="C00000"/>
                </a:solidFill>
              </a:rPr>
              <a:t>содействие психологической адаптации и улучшению эмоционального      состояния детей надомной формы обучения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ЗАДАЧА ПРОЕКТА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73238"/>
            <a:ext cx="4537075" cy="4176712"/>
          </a:xfrm>
        </p:spPr>
      </p:pic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rgbClr val="C00000"/>
                </a:solidFill>
              </a:rPr>
              <a:t>реализовать меры по обеспечению социальной защищённости детей надомной формы обучения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ПУТИ РЕАЛИЗАЦИИ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- моральная поддержка детей, оказавшихся в сложной жизненной ситуации;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- расширение круга общения детей;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- формирование уверенности в себе;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- формирование навыков эффективной коммуникации и взаимодействия;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ПУТИ РЕАЛИЗАЦИИ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- повышение самооценки детей;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- предупреждение ограничений их жизнедеятельности в социальной среде, обусловленных социально-психологическими факторами, нарушением здоровья.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АКТУАЛЬНОСТЬ ПРОЕКТА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44675"/>
            <a:ext cx="4681538" cy="3960813"/>
          </a:xfrm>
        </p:spPr>
      </p:pic>
      <p:sp>
        <p:nvSpPr>
          <p:cNvPr id="1331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C00000"/>
                </a:solidFill>
              </a:rPr>
              <a:t>Дети, обучающиеся на дому, как правило, имеют различные виды заболеваний или группу инвалидности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	В силу чего на протяжении ряда лет находятся в замкнутом пространстве квартиры, зачастую напрочь лишённые возможности общения со сверстниками.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АКТУАЛЬНОСТЬ ПРОЕКТА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773238"/>
            <a:ext cx="4537075" cy="4381500"/>
          </a:xfrm>
        </p:spPr>
      </p:pic>
      <p:sp>
        <p:nvSpPr>
          <p:cNvPr id="1536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dirty="0" smtClean="0"/>
              <a:t>	</a:t>
            </a:r>
            <a:r>
              <a:rPr lang="ru-RU" sz="2400" dirty="0" smtClean="0">
                <a:solidFill>
                  <a:srgbClr val="C00000"/>
                </a:solidFill>
              </a:rPr>
              <a:t>Социально-психологическая реабилитация должна помочь ребёнку стать более адаптированным и способствует предотвращению развития дисгармоничной личности.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174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Океан</vt:lpstr>
      <vt:lpstr>СОЦИАЛЬНО-ПСИХОЛОГИЧЕСКИЙ ПРОЕКТ</vt:lpstr>
      <vt:lpstr>ПЛЕЧО ДРУГА</vt:lpstr>
      <vt:lpstr>АВТОР ПРОЕКТА</vt:lpstr>
      <vt:lpstr>ЦЕЛЬ ПРОЕКТА</vt:lpstr>
      <vt:lpstr>ЗАДАЧА ПРОЕКТА</vt:lpstr>
      <vt:lpstr>ПУТИ РЕАЛИЗАЦИИ</vt:lpstr>
      <vt:lpstr>ПУТИ РЕАЛИЗАЦИИ</vt:lpstr>
      <vt:lpstr>АКТУАЛЬНОСТЬ ПРОЕКТА</vt:lpstr>
      <vt:lpstr>АКТУАЛЬНОСТЬ ПРОЕКТА</vt:lpstr>
      <vt:lpstr>ЭТАПЫ РЕАЛИЗАЦИИ ПРОЕКТА «Плечо друга»</vt:lpstr>
      <vt:lpstr>І ЭТАП (ПОДГОТОВИТЕЛЬНЫЙ)</vt:lpstr>
      <vt:lpstr>ІІ ЭТАП (ПРАКТИЧЕСКИЙ)</vt:lpstr>
      <vt:lpstr>ІІІ ЭТАП ОБОБЩАЮЩЕ-РЕФЛЕКСИВНЫЙ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СОЦИАЛЬНО-ПСИХОЛОГИЧЕСКИЙ ПРОЕКТ</dc:title>
  <dc:creator>Nadezhda</dc:creator>
  <cp:lastModifiedBy>Nadezhda</cp:lastModifiedBy>
  <cp:revision>1</cp:revision>
  <dcterms:created xsi:type="dcterms:W3CDTF">2019-10-16T17:44:11Z</dcterms:created>
  <dcterms:modified xsi:type="dcterms:W3CDTF">2019-10-16T17:51:24Z</dcterms:modified>
</cp:coreProperties>
</file>