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611560" y="620689"/>
            <a:ext cx="7920880" cy="15121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709"/>
              </a:avLst>
            </a:prstTxWarp>
          </a:bodyPr>
          <a:lstStyle/>
          <a:p>
            <a:pPr algn="ctr">
              <a:defRPr/>
            </a:pPr>
            <a:r>
              <a:rPr lang="ru-RU" sz="8000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Әлі</a:t>
            </a:r>
            <a:r>
              <a:rPr lang="ru-RU" sz="8000" b="1" kern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талай</a:t>
            </a:r>
            <a:endParaRPr lang="ru-RU" sz="8000" b="1" kern="1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8000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жыр</a:t>
            </a:r>
            <a:r>
              <a:rPr lang="ru-RU" sz="8000" b="1" kern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8000" b="1" kern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kern="1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жазыларсың</a:t>
            </a:r>
            <a:endParaRPr lang="ru-RU" sz="8000" b="1" kern="1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3600" b="1" kern="1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Ақын</a:t>
            </a:r>
            <a:r>
              <a:rPr lang="ru-RU" sz="3600" b="1" kern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kern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Мұқағали</a:t>
            </a:r>
            <a:r>
              <a:rPr lang="ru-RU" sz="3600" b="1" kern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kern="1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Мақаевтың</a:t>
            </a:r>
            <a:r>
              <a:rPr lang="ru-RU" sz="3600" b="1" kern="1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ru-RU" sz="3600" b="1" kern="1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жасқа</a:t>
            </a:r>
            <a:r>
              <a:rPr lang="ru-RU" sz="3600" b="1" kern="1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kern="1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толуына</a:t>
            </a:r>
            <a:r>
              <a:rPr lang="ru-RU" sz="3600" b="1" kern="1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kern="1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орай</a:t>
            </a:r>
            <a:r>
              <a:rPr lang="ru-RU" sz="3600" b="1" kern="1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3600" b="1" kern="1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D:\Users\comp5\Desktop\Мұқағали фото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7560840" cy="3960217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7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548679"/>
            <a:ext cx="8424936" cy="720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k-KZ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Поэзиям менің, мен өлсем де сен өлме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26965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 txBox="1">
            <a:spLocks/>
          </p:cNvSpPr>
          <p:nvPr/>
        </p:nvSpPr>
        <p:spPr>
          <a:xfrm>
            <a:off x="3851920" y="1844824"/>
            <a:ext cx="4608511" cy="43924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Жазылар естеліктер мен туралы,</a:t>
            </a:r>
            <a:endParaRPr lang="ru-RU" sz="2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kk-KZ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Біреулер жан еді дер өр тұлғалы</a:t>
            </a:r>
            <a:endParaRPr lang="ru-RU" sz="2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kk-KZ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Біреулер тұлпар еді дер де мүмкін</a:t>
            </a:r>
            <a:endParaRPr lang="ru-RU" sz="2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kk-KZ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Бүтінделмей кеткен бір ер-тұрманы… ... деген ақын Мұқағали Мақатаев 45 жылдық ғұмырында сан ғасырға асық болардай мол қазына қалдырды. Көптеген қазақтың қасиетті қара өлеңін биіктерге өрлетті.</a:t>
            </a:r>
            <a:endParaRPr lang="ru-RU" sz="2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17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Есіңе мені алғайсың</a:t>
            </a:r>
            <a:r>
              <a:rPr lang="ru-RU" smtClean="0">
                <a:solidFill>
                  <a:srgbClr val="0070C0"/>
                </a:solidFill>
              </a:rPr>
              <a:t/>
            </a:r>
            <a:br>
              <a:rPr lang="ru-RU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964986"/>
              </p:ext>
            </p:extLst>
          </p:nvPr>
        </p:nvGraphicFramePr>
        <p:xfrm>
          <a:off x="755650" y="2133600"/>
          <a:ext cx="7272338" cy="340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Объект упаковщика для оболочки" showAsIcon="1" r:id="rId3" imgW="1661375" imgH="682580" progId="Package">
                  <p:embed/>
                </p:oleObj>
              </mc:Choice>
              <mc:Fallback>
                <p:oleObj name="Объект упаковщика для оболочки" showAsIcon="1" r:id="rId3" imgW="1661375" imgH="682580" progId="Package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133600"/>
                        <a:ext cx="7272338" cy="340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017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3528" y="0"/>
            <a:ext cx="8820472" cy="908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Қарасаздың</a:t>
            </a: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алтын </a:t>
            </a:r>
            <a:r>
              <a:rPr lang="ru-RU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бесігі</a:t>
            </a: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87691"/>
            <a:ext cx="2808312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 txBox="1">
            <a:spLocks/>
          </p:cNvSpPr>
          <p:nvPr/>
        </p:nvSpPr>
        <p:spPr>
          <a:xfrm>
            <a:off x="2987824" y="1556792"/>
            <a:ext cx="5616624" cy="51845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Мұқағали Мақатаев 1931 жылы 9 ақпанда Алматы облысының қазіргі Райымбек ауданындағы Қарасаз ауылында дүниеге келді. </a:t>
            </a:r>
          </a:p>
          <a:p>
            <a:r>
              <a:rPr lang="kk-KZ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Ақынның толық есімі Мұхамметқали. Бірақ, отбасы оны бала кезінен еркелетін Мұқағали деп атап кетті. Себебі, Пайғамбардың атын арқап жүру оңай емес, ал мұндай жауапкершілік жас баланың өмірін қиындатуы мүмкін. </a:t>
            </a:r>
          </a:p>
          <a:p>
            <a:r>
              <a:rPr lang="kk-KZ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Мұқағали жас ата-ана атанған Сүлеймен мен Нағиманның үш баласының тұңғышы болды. Ақынның әкесі кішіпейіл, қарапайым, әрі еңбекқор адам, ол соғыстан бір жыл бұрын колхоз басшысы болды. </a:t>
            </a:r>
          </a:p>
          <a:p>
            <a:r>
              <a:rPr lang="kk-KZ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Бастапқыда Мақатаевтың балалық шағы уайымсыз өтті </a:t>
            </a: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24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39552" y="404664"/>
            <a:ext cx="7992888" cy="12961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Туған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өлке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тәтті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екен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ғой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Тәтті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екен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7" y="2060848"/>
            <a:ext cx="275629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 txBox="1">
            <a:spLocks/>
          </p:cNvSpPr>
          <p:nvPr/>
        </p:nvSpPr>
        <p:spPr>
          <a:xfrm>
            <a:off x="2843808" y="1700808"/>
            <a:ext cx="5760640" cy="49316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Туған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жер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өлеңінде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армансыз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өткен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балалық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шағын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еске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алып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өткен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күнге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саяхат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жасайды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Мақатаев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балалық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шағының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бүкіл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әлемін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сүйді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күндерді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қатты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сағынды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поэзиясының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көптеген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суреттерін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тудырған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дәл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балалық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шақтағы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естеліктер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болды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Бірақ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соғыс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Мұқағалидың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өміріндегі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барлық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нәрсені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өзгертті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Әкесі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соғысқа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кеткенде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жаста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еді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Ал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өмірдің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барлық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ауыртпалығы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балалық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шағымен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қоштасқысы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келмеген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жасөспірімнің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иығына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түседі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Жауынгер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ұрпақтың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барлық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ұлдары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сияқты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әйел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ғана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қалған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үйде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ер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ретінде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қалғанын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түсініп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ерте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ер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жетті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Мақатаевтың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әкесі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майданда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қайтыс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болды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уақыттан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бері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Мұқағали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жай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ғана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сөніп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кетуге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құқығы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екенін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түсінді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 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Өкінішке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орай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қарындасы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інісі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дүниеден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ерте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кеткен</a:t>
            </a:r>
            <a:r>
              <a:rPr lang="ru-RU" sz="1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7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275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675725"/>
            <a:ext cx="8352928" cy="5210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Неңді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сенің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аңсаймын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бала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шағым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3"/>
          <a:stretch/>
        </p:blipFill>
        <p:spPr>
          <a:xfrm>
            <a:off x="179512" y="1316760"/>
            <a:ext cx="2216831" cy="3313459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3"/>
          <p:cNvSpPr txBox="1">
            <a:spLocks/>
          </p:cNvSpPr>
          <p:nvPr/>
        </p:nvSpPr>
        <p:spPr>
          <a:xfrm>
            <a:off x="2627784" y="1336842"/>
            <a:ext cx="5904656" cy="5332518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Ақынның анасының естеліктеріне сүйенсек, Мұқағалидің әдебиетке деген қызығушылығы 14 жасынан басталған. </a:t>
            </a:r>
          </a:p>
          <a:p>
            <a:r>
              <a:rPr lang="kk-KZ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 өлең жазуға жары Лашынға деген махаббаты себеп болды. Ол сыртқы әлемнен және кітаптардан шабыттанды.</a:t>
            </a:r>
          </a:p>
          <a:p>
            <a:r>
              <a:rPr lang="kk-KZ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Мұқағали Абай, Әуезов, Сейфуллин, Мүсіреповты оқыды. </a:t>
            </a:r>
          </a:p>
          <a:p>
            <a:r>
              <a:rPr lang="kk-KZ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Орыс тілін өз еркімен өте жақсы меңгерген ол орыс әдебиетін, әсіресе Пушкин, Есенин, Блоктың поэзиясын оқыды. </a:t>
            </a:r>
          </a:p>
          <a:p>
            <a:r>
              <a:rPr lang="kk-KZ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Шетелдік әдебиеттерден Гейн, Гёте, Дюма, Гюго, Байрон, Драйзер, Стендаль шығармаларына қызығушылық танытты.  Бірақ бәрінен де Бальзак, Лондон және Шекспирді жақсы көрді. </a:t>
            </a:r>
          </a:p>
          <a:p>
            <a:r>
              <a:rPr lang="kk-KZ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Мұқағали жазған естеліктерінің бірінде: «Иә, мен әдебиетті жақсы көремін. Мен үшін одан биік ештеңе жоқ» деп әдебиетті сүйетінін мойындаған болатын.</a:t>
            </a:r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266429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40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476672"/>
            <a:ext cx="8712968" cy="7920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өмірді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жырлау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келгенмін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" b="13797"/>
          <a:stretch/>
        </p:blipFill>
        <p:spPr bwMode="auto">
          <a:xfrm>
            <a:off x="262608" y="1268760"/>
            <a:ext cx="352839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 txBox="1">
            <a:spLocks/>
          </p:cNvSpPr>
          <p:nvPr/>
        </p:nvSpPr>
        <p:spPr>
          <a:xfrm>
            <a:off x="3791002" y="1268760"/>
            <a:ext cx="5029470" cy="33123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1948 жылы Мақатаев Нарынқолдағы мектеп-интернатты бітірді.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бірнеше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рет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институттарға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сәтті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түсті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университетінің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филология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факультетіне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одан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Шет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тілдер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институтына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тағы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университетіне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бірақ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заң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факультетіне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оқуға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түскен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1973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Мәскеудегі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Максим Горький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атындағы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әдебиет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институтының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студенті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болды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251520" y="4581128"/>
            <a:ext cx="8568952" cy="224063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Бірақ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отбасылық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жағдайға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байланысты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бірінші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курста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оқуды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тастап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кетті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Мақатаевтың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жоғары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орындарына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еш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қиындықсыз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түсіп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кетуі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ұлы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қабілеттерін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алуға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білімге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ұмтылысын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дәлелдейді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Мүмкін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Мұқағалидың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жүрегінде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мәңгі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сақталып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қалған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әкесінің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аманатынан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шығар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Ақынның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әкесі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оған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әжесі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Тиін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анасына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іні-қарындасына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тіреу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қана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қоймай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сонымен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бірге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міндетті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түрде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оқы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айтып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кеткен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73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404664"/>
            <a:ext cx="8784976" cy="7200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k-KZ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Иә, мен әдебиетті жақсы көремін. </a:t>
            </a:r>
            <a:br>
              <a:rPr lang="kk-KZ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Мен үшін одан биік ештеңе жоқ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Объект 3"/>
          <p:cNvSpPr txBox="1">
            <a:spLocks/>
          </p:cNvSpPr>
          <p:nvPr/>
        </p:nvSpPr>
        <p:spPr>
          <a:xfrm>
            <a:off x="3419872" y="1556792"/>
            <a:ext cx="5184576" cy="518457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Мақатаев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ерте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отбасын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құрды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1949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жылдың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көктемінде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жасында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Лашынға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үйленді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 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кезде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Лашын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жаста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еді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Ақын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болашақ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әйелі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Лашын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Әлімжановамен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Шибұт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ауылында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істеп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жүрген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кезде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танысты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Ерте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отбасылы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болған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ерлі-зайыптылардың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Ләззат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Майгүл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Жұлдыз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Айбар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Алмагүл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Шолпан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есімді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балалары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дүниеге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келді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Ауылда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тұрып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Мұқағали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кеңес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хатшысы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істеді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содан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мектепте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орыс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тілінен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сабақ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берді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аудандық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газетте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тілші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болды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Ақын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1962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отбасымен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Алматыға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көшіп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келеді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өлеңдерін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оқыған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Әбділда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Тәжібаев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Мұқағалидан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үлкен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ақын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шығады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Алмадыға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өзі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шақырған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Қалаға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көшіп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келген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ақынның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кәсіби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қызметі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әдебиетпен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тығыз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байланысты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радиосында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диктор, 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Социалистік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газетінің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журналисі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Жұлдыз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журналының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қызметкері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Жазушылар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одағының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жастар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істері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жөніндегі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кеңесінің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басшысы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болды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5" y="1602025"/>
            <a:ext cx="336456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61521"/>
            <a:ext cx="3312368" cy="206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235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548680"/>
            <a:ext cx="8640959" cy="10515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Шығармалары мен аудармалары</a:t>
            </a:r>
            <a:r>
              <a:rPr lang="ru-RU" sz="3600" smtClean="0">
                <a:solidFill>
                  <a:srgbClr val="0070C0"/>
                </a:solidFill>
              </a:rPr>
              <a:t/>
            </a:r>
            <a:br>
              <a:rPr lang="ru-RU" sz="3600" smtClean="0">
                <a:solidFill>
                  <a:srgbClr val="0070C0"/>
                </a:solidFill>
              </a:rPr>
            </a:b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77" y="1268760"/>
            <a:ext cx="1653884" cy="2429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13" y="1280525"/>
            <a:ext cx="1802092" cy="2429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4" t="4519" r="13766" b="3671"/>
          <a:stretch/>
        </p:blipFill>
        <p:spPr bwMode="auto">
          <a:xfrm>
            <a:off x="139581" y="3765960"/>
            <a:ext cx="1881875" cy="2376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5" t="6869" r="13054" b="8599"/>
          <a:stretch/>
        </p:blipFill>
        <p:spPr bwMode="auto">
          <a:xfrm>
            <a:off x="1797829" y="3810435"/>
            <a:ext cx="1658076" cy="2300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3"/>
          <p:cNvSpPr txBox="1">
            <a:spLocks/>
          </p:cNvSpPr>
          <p:nvPr/>
        </p:nvSpPr>
        <p:spPr>
          <a:xfrm>
            <a:off x="3349756" y="1264610"/>
            <a:ext cx="5326700" cy="518872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Сыртқы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жағдайлардың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өзгеруіне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қарамастан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Мақатаев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ең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бастысы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поэзияға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деген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махаббатына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тұрақты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болды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әрқашан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өлеңдер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жазып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жиі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журналдар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мен газет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беттерінде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жариялады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1962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жылдан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бастап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алғашқы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кітап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шыққан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кезден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1976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жылға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дейін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ақынның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сегіз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өлеңдер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жинағы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жарық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көрді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Олардың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ішінде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Аққулар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ұйықтағанда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Шуағым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менің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Өмір-дастан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Жырлайды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жүрек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басқалар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бар.</a:t>
            </a:r>
          </a:p>
          <a:p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Әдебиет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саласында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жиырма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бес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жылдай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уақыт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жасаған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Мақатаев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1000-нан аса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өлең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жазды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«Ильич», «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Райыбек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Райыбек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!», «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Қашқын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 «Мавр»,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сондай-ақ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әңгімелер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повестердің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Қош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бол,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махаббат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пьесасы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заманауи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поэзиясының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мәселелері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жарық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көрген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мақалалардың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авторы.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Поэзияның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символы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болған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Мұқағали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Дантенің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Құдыретті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комедия»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дастанының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Тамұқ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деген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бірінші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бөлімін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аударды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Шекспир,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Уитман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шығыс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ақындары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орыстың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заманауи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жазушыларның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шығармаларын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тіліне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аударумен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айналысты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шығармашылық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дарыны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көптеген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жолдармен</a:t>
            </a:r>
            <a:r>
              <a:rPr lang="ru-RU" sz="1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көрінді</a:t>
            </a: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511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700808"/>
            <a:ext cx="27237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6" y="548680"/>
            <a:ext cx="8603117" cy="6364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k-KZ" sz="3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Мұқағалидың сөздеріне жазылған әндер</a:t>
            </a:r>
            <a:endParaRPr lang="ru-RU" sz="3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 txBox="1">
            <a:spLocks/>
          </p:cNvSpPr>
          <p:nvPr/>
        </p:nvSpPr>
        <p:spPr>
          <a:xfrm>
            <a:off x="3131840" y="1556792"/>
            <a:ext cx="5400600" cy="530120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Мұқағали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өлеңдеріне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Н.Тілендиев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Д.Рақышев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Ш.Қалдаяқов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І.Жақанов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А.Алтынбек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Қоразбайұлы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Қоразбаев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Т.Рахимов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М.Рүстемов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Т.Мұхамеджанов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Ә.Тінәлиев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Б.Оралұлы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Т.Досымов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т.б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сазгерлер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ән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жазды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1985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Жазушылары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Одағының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бастамасымен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үздік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әдеби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шығарма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авторларына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М.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Мақатаев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атындағы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сыйлық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тағайындалды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 2008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М.Мақатаев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атындағы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сыйлық</a:t>
            </a:r>
            <a:r>
              <a:rPr lang="ru-RU" sz="21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тағайындалды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1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311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548680"/>
            <a:ext cx="8208911" cy="7920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Тәуелсіздігіміздің </a:t>
            </a:r>
            <a:br>
              <a:rPr lang="ru-RU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30 жылдығына – 30 кітап 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2685791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 txBox="1">
            <a:spLocks/>
          </p:cNvSpPr>
          <p:nvPr/>
        </p:nvSpPr>
        <p:spPr>
          <a:xfrm>
            <a:off x="3131840" y="1844824"/>
            <a:ext cx="5472608" cy="4896544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ел –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кітап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республикалық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акциясы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оқырмандар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өз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орнын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тауып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келеді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Аталмыш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жоба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әдебиетінің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қазыналы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туындыларын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насихаттау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мәдениетін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қолдау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жастарды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патриоттық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тәрбиеге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баулуға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бағытталғанын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білесіздер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Жақында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2021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жылдың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Жыл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кітаптарын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таңдау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ел –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кітап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акциясы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комиссиясының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кезекті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отырысы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өтті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жолы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ел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Тәуелсіздігінің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жылдығына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орай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жалпыхалықтық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оқуға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Тәуелсіздігіміздің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жылдығына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30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кітап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рухани-мәдени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акциясының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поэзия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бөлімінде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Мұқағали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Мақатаевтың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Өмір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дастан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кітабы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енді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456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105</TotalTime>
  <Words>810</Words>
  <Application>Microsoft Office PowerPoint</Application>
  <PresentationFormat>Экран (4:3)</PresentationFormat>
  <Paragraphs>45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Остин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Әлі талай жыр болып жазыларсың </dc:title>
  <dc:creator>User</dc:creator>
  <cp:lastModifiedBy>User</cp:lastModifiedBy>
  <cp:revision>37</cp:revision>
  <dcterms:created xsi:type="dcterms:W3CDTF">2021-01-28T07:30:01Z</dcterms:created>
  <dcterms:modified xsi:type="dcterms:W3CDTF">2021-01-28T09:25:58Z</dcterms:modified>
</cp:coreProperties>
</file>