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2004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1EBD4-6194-47B1-BFEC-725C3EE707E5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AF8FE-CF6F-479C-B97C-B828B8AFF9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4/5/2022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99004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82991" y="6413724"/>
            <a:ext cx="1586929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1-912 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№7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жалпы 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химия пәні 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Жанаргүл Хавдыл</a:t>
            </a:r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ға</a:t>
            </a: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«Химия пәні бойынша оқушыларды </a:t>
            </a:r>
          </a:p>
          <a:p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               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  қорытынды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аттестацияға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дайындау»</a:t>
            </a:r>
            <a:endParaRPr lang="kk-KZ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онлайн семинарында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24" name="Picture 2" descr="http://qrcoder.ru/code/?https%3A%2F%2Fdocs.google.com%2Fviewer%3Furl%3Dhttps%3A%2F%2Fgoo.edu.kz%2Ffiles%2Floader%2F1649156142227.pdf&amp;4&amp;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638" y="4782314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3143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82991" y="6413724"/>
            <a:ext cx="1586929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1-922 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№35 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жалпы 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химия пәні 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Баянсұлу Хуриметқызы </a:t>
            </a:r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Манай</a:t>
            </a:r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ға</a:t>
            </a: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«Химия пәні бойынша оқушылардың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біліміндегі</a:t>
            </a:r>
          </a:p>
          <a:p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олқылықтарды жоюда белсенді әдіс-тәсілдерді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пайдалану»</a:t>
            </a:r>
            <a:endParaRPr lang="kk-KZ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онлайн семинарында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24" name="Picture 2" descr="http://qrcoder.ru/code/?https%3A%2F%2Fdocs.google.com%2Fviewer%3Furl%3Dhttps%3A%2F%2Fgoo.edu.kz%2Ffiles%2Floader%2F1649156142227.pdf&amp;4&amp;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43" y="4760305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7706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82991" y="6413724"/>
            <a:ext cx="1586929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1-923 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№33 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жалпы 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химия пәні 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Алия Сабитовна </a:t>
            </a:r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Аскарова</a:t>
            </a:r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ға</a:t>
            </a: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«Химия пәні бойынша оқушылардың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біліміндегі</a:t>
            </a:r>
          </a:p>
          <a:p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олқылықтарды жоюда белсенді әдіс-тәсілдерді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пайдалану»</a:t>
            </a:r>
            <a:endParaRPr lang="kk-KZ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онлайн семинарында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24" name="Picture 2" descr="http://qrcoder.ru/code/?https%3A%2F%2Fdocs.google.com%2Fviewer%3Furl%3Dhttps%3A%2F%2Fgoo.edu.kz%2Ffiles%2Floader%2F1649156142227.pdf&amp;4&amp;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143" y="4760305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203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82991" y="6413724"/>
            <a:ext cx="1586929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1-924 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№1 жалпы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химия пәні 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Гульмайра Жумабаевна Ермусина</a:t>
            </a:r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ға</a:t>
            </a: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«Химия пәні бойынша оқушылардың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біліміндегі</a:t>
            </a:r>
          </a:p>
          <a:p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олқылықтарды жоюда белсенді әдіс-тәсілдерді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пайдалану»</a:t>
            </a:r>
            <a:endParaRPr lang="kk-KZ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онлайн семинарында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24" name="Picture 2" descr="http://qrcoder.ru/code/?https%3A%2F%2Fdocs.google.com%2Fviewer%3Furl%3Dhttps%3A%2F%2Fgoo.edu.kz%2Ffiles%2Floader%2F1649156142227.pdf&amp;4&amp;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143" y="4657693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3794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82991" y="6413724"/>
            <a:ext cx="1586929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1-925 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Қ.Мақпалеев атындағы жалпы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химия пәні 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Жания </a:t>
            </a:r>
            <a:r>
              <a:rPr lang="kk-KZ" b="1" dirty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Ерболатқызы </a:t>
            </a:r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Жанбай</a:t>
            </a:r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ға</a:t>
            </a: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«Химия пәні бойынша оқушылардың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біліміндегі</a:t>
            </a:r>
          </a:p>
          <a:p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олқылықтарды жоюда белсенді әдіс-тәсілдерді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пайдалану»</a:t>
            </a:r>
            <a:endParaRPr lang="kk-KZ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онлайн семинарында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24" name="Picture 2" descr="http://qrcoder.ru/code/?https%3A%2F%2Fdocs.google.com%2Fviewer%3Furl%3Dhttps%3A%2F%2Fgoo.edu.kz%2Ffiles%2Floader%2F1649156142227.pdf&amp;4&amp;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13" y="455774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69977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266</Words>
  <Application>Microsoft Office PowerPoint</Application>
  <PresentationFormat>Экран (4:3)</PresentationFormat>
  <Paragraphs>80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34</cp:revision>
  <dcterms:created xsi:type="dcterms:W3CDTF">2022-03-04T11:34:51Z</dcterms:created>
  <dcterms:modified xsi:type="dcterms:W3CDTF">2022-04-05T10:58:17Z</dcterms:modified>
</cp:coreProperties>
</file>